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 Semi Bold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Gelasio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-564" y="-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github.com/votre_profil/SmartLear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SmartLearn – Plateforme d'apprentissage personnalisée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Une approche innovante pour l'éducation, propulsée par l'intelligence artificielle. SmartLearn vise à transformer l'apprentissage en le rendant véritablement adaptable à chaque individu.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5821561"/>
            <a:ext cx="3363953" cy="133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200" b="1" dirty="0" err="1" smtClean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Savia</a:t>
            </a:r>
            <a:r>
              <a:rPr lang="en-US" sz="2200" b="1" dirty="0" smtClean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 med </a:t>
            </a:r>
            <a:r>
              <a:rPr lang="en-US" sz="2200" b="1" dirty="0" err="1" smtClean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abdellahi</a:t>
            </a:r>
            <a:endParaRPr lang="en-US" sz="2200" b="1" dirty="0" smtClean="0">
              <a:solidFill>
                <a:srgbClr val="746558"/>
              </a:solidFill>
              <a:latin typeface="Gelasio Bold" pitchFamily="34" charset="0"/>
              <a:ea typeface="Gelasio Bold" pitchFamily="34" charset="-122"/>
              <a:cs typeface="Gelasio Bold" pitchFamily="34" charset="-120"/>
            </a:endParaRPr>
          </a:p>
          <a:p>
            <a:pPr>
              <a:lnSpc>
                <a:spcPts val="3100"/>
              </a:lnSpc>
            </a:pPr>
            <a:r>
              <a:rPr lang="en-US" sz="2200" b="1" dirty="0" smtClean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</a:rPr>
              <a:t>c14417</a:t>
            </a:r>
            <a:endParaRPr lang="en-US" sz="2200" dirty="0" smtClean="0"/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40964"/>
            <a:ext cx="5486400" cy="75786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3350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 : L'Avenir de l'Apprentissage Personnalisé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4055150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SmartLearn prouve la faisabilité d'un système d'IA personnalisé. C'est une base solide pour un écosystème d'apprentissage intelligent.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799999"/>
            <a:ext cx="30480" cy="1236107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29125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Nous sommes prêts à transformer l'éducation. SmartLearn offre des parcours uniques pour chaque apprenant.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6272212"/>
            <a:ext cx="2566035" cy="623768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9572" y="6272212"/>
            <a:ext cx="2142887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100973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Contexte et Objectifs de SmartLearn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91901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 Problème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91901" y="426922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L'enseignement traditionnel peine à s'adapter. Il ne répond pas aux besoins spécifiques de chaque apprenant.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617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 Solution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86170" y="426922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SmartLearn offre un parcours d'apprentissage personnalisé. Il est basé sur les performances individuelles.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Notre objectif est de maximiser le potentiel de chaque étudiant.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4860"/>
            <a:ext cx="91754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Données Utilisées et Préparation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97267"/>
            <a:ext cx="13042821" cy="2979420"/>
          </a:xfrm>
          <a:prstGeom prst="roundRect">
            <a:avLst>
              <a:gd name="adj" fmla="val 11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90488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7545824" y="304859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Source des Données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304859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'Students Performance in Exams' (Kaggle)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555206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545824" y="369891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Volume de Données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369891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1000 entrées d'étudiants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20552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545824" y="43492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Variables Clés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28224" y="43492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Scores en maths, lecture, écriture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855845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545824" y="49995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Prétraitement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28224" y="4999553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Normalisation, moyenne, classification en 3 niveaux (faible, moyen, élevé) pour 'parcours_id'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1318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Ces étapes garantissent la qualité des données pour le modèle.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071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 Cœur de SmartLearn : Modèle de Machine 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37215"/>
            <a:ext cx="3664744" cy="1669852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Algorithme Choisit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154448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Nous utilisons l'algorithme K-Nearest Neighbors (KNN).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3437215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10398562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Objectif du Modèle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415444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Prédire le niveau de l'étudiant (faible, moyen, élevé).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338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560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0511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Une précision de 89 % avec validation croisée.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8959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 modèle assure des recommandations précises et pertinentes.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96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Interfaces Utilisateur Intuitives (Streamlit)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697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547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Espace Étudiant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0382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Saisie rapide des scores et recommandation personnalisée immédiate.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6812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0190" y="58185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Espace Enseignant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80190" y="63090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Tableau de bord complet, filtres, export Excel, visualisations de données.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280190" y="69270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Chaque interface est conçue pour la facilité d'utilisation et l'efficacité.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89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Technologies et Architecture Logicielle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166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Langages et Bibliothèques 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Python, Scikit-learn, Pandas, Matplotlib.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32173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Framework Web 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Streamlit pour les interfaces utilisateur interactives.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268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Gestion des Fichiers 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Openpyxl pour les exports de données.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448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L'architecture est modulaire pour une maintenance facile : data.py, model.py, ui.py, app.py.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79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Résultats et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169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194798"/>
            <a:ext cx="37240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Plateforme Opérationnelle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68521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SmartLearn est entièrement fonctionnel avec deux rôles distincts.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5017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3579614"/>
            <a:ext cx="45060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Recommandations Instantanées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0700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 parcours sont suggérés immédiatement après la saisie des scores.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494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27332"/>
            <a:ext cx="29465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Analyse Pédagogique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8177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 visualisations aident les enseignants à comprendre les tendances.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7987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Ces réalisations prouvent la valeur ajoutée de SmartLearn.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9917"/>
            <a:ext cx="7054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Limites Actuelles et Défis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88858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515672"/>
            <a:ext cx="3478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Authentification Basique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006090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système actuel utilise une authentification simplifiée.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49742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876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Contenu Statique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36697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 matériel pédagogique n'est pas encore dynamique.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1062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2374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Données Simulées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72785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 performances sont basées sur des données fictives.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6266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Ces points seront abordés dans les futures phases de développement.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6443"/>
            <a:ext cx="735163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Perspectives d'Évolution Futures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905595"/>
            <a:ext cx="181451" cy="1088708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6643092" y="2087047"/>
            <a:ext cx="286202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Base de Données Robuste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643092" y="2479358"/>
            <a:ext cx="7193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Intégration avec Firebase ou une base de données SQL pour la persistance.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552367" y="3130391"/>
            <a:ext cx="181451" cy="1088708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6915269" y="3311843"/>
            <a:ext cx="251995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Contenus Dynamiques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915269" y="3704153"/>
            <a:ext cx="69213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Ajout de vidéos et ressources multimédia variées.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824543" y="4355187"/>
            <a:ext cx="181451" cy="1088708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7187446" y="453663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Modèles Avancés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187446" y="4928949"/>
            <a:ext cx="664916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Exploration du Deep Learning pour des prédictions plus fines.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096720" y="5579983"/>
            <a:ext cx="181451" cy="1088708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7459623" y="576143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Application Réelle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459623" y="6153745"/>
            <a:ext cx="637698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Déploiement sur les données de véritables établissements scolaires.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280190" y="6872764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Notre vision est de créer un écosystème d'apprentissage complet.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505</Words>
  <Application>Microsoft Office PowerPoint</Application>
  <PresentationFormat>Personnalisé</PresentationFormat>
  <Paragraphs>78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Gelasio Semi Bold</vt:lpstr>
      <vt:lpstr>Calibri</vt:lpstr>
      <vt:lpstr>Gelasio</vt:lpstr>
      <vt:lpstr>Gelasio Bold</vt:lpstr>
      <vt:lpstr>Office Theme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Administrator</dc:creator>
  <cp:lastModifiedBy>Windows User</cp:lastModifiedBy>
  <cp:revision>2</cp:revision>
  <dcterms:created xsi:type="dcterms:W3CDTF">2025-06-20T23:08:55Z</dcterms:created>
  <dcterms:modified xsi:type="dcterms:W3CDTF">2025-06-20T23:12:44Z</dcterms:modified>
</cp:coreProperties>
</file>